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Source Sans Pro" panose="020B0503030403020204" pitchFamily="34" charset="0"/>
      <p:regular r:id="rId14"/>
      <p:bold r:id="rId15"/>
      <p:italic r:id="rId16"/>
      <p:boldItalic r:id="rId17"/>
    </p:embeddedFont>
    <p:embeddedFont>
      <p:font typeface="Source Sans Pro SemiBold" panose="020B0603030403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92">
          <p15:clr>
            <a:srgbClr val="A4A3A4"/>
          </p15:clr>
        </p15:guide>
        <p15:guide id="2" pos="5184">
          <p15:clr>
            <a:srgbClr val="A4A3A4"/>
          </p15:clr>
        </p15:guide>
        <p15:guide id="3" pos="576">
          <p15:clr>
            <a:srgbClr val="A4A3A4"/>
          </p15:clr>
        </p15:guide>
        <p15:guide id="4" orient="horz" pos="30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92"/>
        <p:guide pos="5184"/>
        <p:guide pos="576"/>
        <p:guide orient="horz" pos="30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" name="Google Shape;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99aee283a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99aee283a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99aee283a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99aee283a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999aee283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999aee283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999aee286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Google Shape;27;g999aee286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999aee286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999aee286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999aee283a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999aee283a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999aee286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999aee286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999aee286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999aee2865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99aee286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99aee286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99aee286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99aee286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Source Sans Pro"/>
              <a:buNone/>
              <a:defRPr sz="52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Source Sans Pro"/>
              <a:buNone/>
              <a:defRPr sz="52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Source Sans Pro"/>
              <a:buNone/>
              <a:defRPr sz="52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Source Sans Pro"/>
              <a:buNone/>
              <a:defRPr sz="52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Source Sans Pro"/>
              <a:buNone/>
              <a:defRPr sz="52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Source Sans Pro"/>
              <a:buNone/>
              <a:defRPr sz="52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Source Sans Pro"/>
              <a:buNone/>
              <a:defRPr sz="52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Source Sans Pro"/>
              <a:buNone/>
              <a:defRPr sz="52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Source Sans Pro"/>
              <a:buNone/>
              <a:defRPr sz="52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 sz="28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 sz="28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 sz="28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 sz="28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 sz="28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 sz="28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 sz="28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 sz="28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 sz="28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82CFC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●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6564" y="1087151"/>
            <a:ext cx="2570873" cy="363594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/>
        </p:nvSpPr>
        <p:spPr>
          <a:xfrm>
            <a:off x="914400" y="457200"/>
            <a:ext cx="7315200" cy="12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Source Sans Pro"/>
                <a:ea typeface="Source Sans Pro"/>
                <a:cs typeface="Source Sans Pro"/>
                <a:sym typeface="Source Sans Pro"/>
              </a:rPr>
              <a:t>Water4Otter</a:t>
            </a:r>
            <a:endParaRPr sz="4000"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ource Sans Pro"/>
                <a:ea typeface="Source Sans Pro"/>
                <a:cs typeface="Source Sans Pro"/>
                <a:sym typeface="Source Sans Pro"/>
              </a:rPr>
              <a:t>Check for Understanding</a:t>
            </a:r>
            <a:endParaRPr sz="3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914400" y="4029000"/>
            <a:ext cx="73152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ource Sans Pro"/>
                <a:ea typeface="Source Sans Pro"/>
                <a:cs typeface="Source Sans Pro"/>
                <a:sym typeface="Source Sans Pro"/>
              </a:rPr>
              <a:t>Lesson 2</a:t>
            </a:r>
            <a:endParaRPr sz="3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/>
        </p:nvSpPr>
        <p:spPr>
          <a:xfrm>
            <a:off x="914400" y="304800"/>
            <a:ext cx="7315200" cy="10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Question #3: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What happens if we throw trash on the ground?</a:t>
            </a: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pic>
        <p:nvPicPr>
          <p:cNvPr id="75" name="Google Shape;75;p12"/>
          <p:cNvPicPr preferRelativeResize="0"/>
          <p:nvPr/>
        </p:nvPicPr>
        <p:blipFill rotWithShape="1">
          <a:blip r:embed="rId3">
            <a:alphaModFix/>
          </a:blip>
          <a:srcRect l="1867" r="1867"/>
          <a:stretch/>
        </p:blipFill>
        <p:spPr>
          <a:xfrm>
            <a:off x="5117200" y="1394250"/>
            <a:ext cx="3051726" cy="1764025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6" name="Google Shape;76;p12"/>
          <p:cNvSpPr txBox="1"/>
          <p:nvPr/>
        </p:nvSpPr>
        <p:spPr>
          <a:xfrm>
            <a:off x="914400" y="1940975"/>
            <a:ext cx="41385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Source Sans Pro"/>
              <a:buAutoNum type="alphaLcParenR"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Nothing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Source Sans Pro"/>
              <a:buAutoNum type="alphaLcParenR"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It will end up in Lavon Lake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Source Sans Pro"/>
              <a:buAutoNum type="alphaLcParenR"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It just disappears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Source Sans Pro"/>
              <a:buAutoNum type="alphaLcParenR"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It expands into more trash</a:t>
            </a: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77" name="Google Shape;77;p12"/>
          <p:cNvSpPr/>
          <p:nvPr/>
        </p:nvSpPr>
        <p:spPr>
          <a:xfrm>
            <a:off x="914400" y="2427175"/>
            <a:ext cx="4009800" cy="366600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4224" y="1290875"/>
            <a:ext cx="2535551" cy="35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/>
          <p:nvPr/>
        </p:nvSpPr>
        <p:spPr>
          <a:xfrm>
            <a:off x="914400" y="304800"/>
            <a:ext cx="7315200" cy="14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 b="1">
                <a:latin typeface="Source Sans Pro"/>
                <a:ea typeface="Source Sans Pro"/>
                <a:cs typeface="Source Sans Pro"/>
                <a:sym typeface="Source Sans Pro"/>
              </a:rPr>
              <a:t>Great job!</a:t>
            </a:r>
            <a:endParaRPr sz="58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914400" y="304800"/>
            <a:ext cx="7315200" cy="16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Question #1: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What is the area around Lavon Lake (where Bob the bobcat lives) called?</a:t>
            </a: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/>
        </p:nvSpPr>
        <p:spPr>
          <a:xfrm>
            <a:off x="914400" y="304800"/>
            <a:ext cx="7315200" cy="16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Question #1: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What is the area around Lavon Lake (where Bob the bobcat lives) called?</a:t>
            </a: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pic>
        <p:nvPicPr>
          <p:cNvPr id="30" name="Google Shape;3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8637" y="1940975"/>
            <a:ext cx="2380974" cy="2372899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" name="Google Shape;31;p5"/>
          <p:cNvSpPr txBox="1"/>
          <p:nvPr/>
        </p:nvSpPr>
        <p:spPr>
          <a:xfrm>
            <a:off x="1543050" y="1940975"/>
            <a:ext cx="33810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AutoNum type="alphaLcParenR"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A pool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AutoNum type="alphaLcParenR"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A watershed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AutoNum type="alphaLcParenR"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The ocean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AutoNum type="alphaLcParenR"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A river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/>
        </p:nvSpPr>
        <p:spPr>
          <a:xfrm>
            <a:off x="914400" y="304800"/>
            <a:ext cx="7315200" cy="16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Question #1: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What is the area around Lavon Lake (where Bob the bobcat lives) called?</a:t>
            </a: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pic>
        <p:nvPicPr>
          <p:cNvPr id="37" name="Google Shape;3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8637" y="1940975"/>
            <a:ext cx="2380974" cy="2372899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" name="Google Shape;38;p6"/>
          <p:cNvSpPr txBox="1"/>
          <p:nvPr/>
        </p:nvSpPr>
        <p:spPr>
          <a:xfrm>
            <a:off x="1543050" y="1940975"/>
            <a:ext cx="33810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AutoNum type="alphaLcParenR"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A pool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AutoNum type="alphaLcParenR"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A watershed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AutoNum type="alphaLcParenR"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The ocean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AutoNum type="alphaLcParenR"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A river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39" name="Google Shape;39;p6"/>
          <p:cNvSpPr/>
          <p:nvPr/>
        </p:nvSpPr>
        <p:spPr>
          <a:xfrm>
            <a:off x="1364175" y="2457025"/>
            <a:ext cx="2806800" cy="424800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/>
        </p:nvSpPr>
        <p:spPr>
          <a:xfrm>
            <a:off x="914400" y="304800"/>
            <a:ext cx="7315200" cy="10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Question #2: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Who lives in a watershed?</a:t>
            </a: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/>
        </p:nvSpPr>
        <p:spPr>
          <a:xfrm>
            <a:off x="914400" y="304800"/>
            <a:ext cx="7315200" cy="10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Question #2: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Who lives in a watershed?</a:t>
            </a: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50" name="Google Shape;50;p8"/>
          <p:cNvSpPr txBox="1"/>
          <p:nvPr/>
        </p:nvSpPr>
        <p:spPr>
          <a:xfrm>
            <a:off x="1543050" y="1419225"/>
            <a:ext cx="6686700" cy="30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AutoNum type="alphaLcParenR"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Humans (you and me)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AutoNum type="alphaLcParenR"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Bob the bobcat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AutoNum type="alphaLcParenR"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Family pets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AutoNum type="alphaLcParenR"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All of the above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/>
        </p:nvSpPr>
        <p:spPr>
          <a:xfrm>
            <a:off x="914400" y="304800"/>
            <a:ext cx="7315200" cy="10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Question #2: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Who lives in a watershed?</a:t>
            </a: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56" name="Google Shape;56;p9"/>
          <p:cNvSpPr txBox="1"/>
          <p:nvPr/>
        </p:nvSpPr>
        <p:spPr>
          <a:xfrm>
            <a:off x="1543050" y="1419225"/>
            <a:ext cx="6686700" cy="30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AutoNum type="alphaLcParenR"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Humans (you and me)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AutoNum type="alphaLcParenR"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Bob the bobcat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AutoNum type="alphaLcParenR"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Family pets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AutoNum type="alphaLcParenR"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All of the above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57" name="Google Shape;57;p9"/>
          <p:cNvSpPr/>
          <p:nvPr/>
        </p:nvSpPr>
        <p:spPr>
          <a:xfrm>
            <a:off x="1170150" y="2749650"/>
            <a:ext cx="5924400" cy="543000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/>
        </p:nvSpPr>
        <p:spPr>
          <a:xfrm>
            <a:off x="914400" y="304800"/>
            <a:ext cx="7315200" cy="10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Question #3: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What happens if we throw trash on the ground?</a:t>
            </a: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/>
        </p:nvSpPr>
        <p:spPr>
          <a:xfrm>
            <a:off x="914400" y="304800"/>
            <a:ext cx="7315200" cy="10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Question #3: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What happens if we throw trash on the ground?</a:t>
            </a: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pic>
        <p:nvPicPr>
          <p:cNvPr id="68" name="Google Shape;68;p11"/>
          <p:cNvPicPr preferRelativeResize="0"/>
          <p:nvPr/>
        </p:nvPicPr>
        <p:blipFill rotWithShape="1">
          <a:blip r:embed="rId3">
            <a:alphaModFix/>
          </a:blip>
          <a:srcRect l="1867" r="1867"/>
          <a:stretch/>
        </p:blipFill>
        <p:spPr>
          <a:xfrm>
            <a:off x="5117200" y="1394250"/>
            <a:ext cx="3051726" cy="1764025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9" name="Google Shape;69;p11"/>
          <p:cNvSpPr txBox="1"/>
          <p:nvPr/>
        </p:nvSpPr>
        <p:spPr>
          <a:xfrm>
            <a:off x="914400" y="1940975"/>
            <a:ext cx="41385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Source Sans Pro"/>
              <a:buAutoNum type="alphaLcParenR"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Nothing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Source Sans Pro"/>
              <a:buAutoNum type="alphaLcParenR"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It will end up in Lavon Lake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Source Sans Pro"/>
              <a:buAutoNum type="alphaLcParenR"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It just disappears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Source Sans Pro"/>
              <a:buAutoNum type="alphaLcParenR"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It expands into more trash</a:t>
            </a: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On-screen Show (16:9)</PresentationFormat>
  <Paragraphs>46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Source Sans Pro</vt:lpstr>
      <vt:lpstr>Source Sans Pro SemiBold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Sands</dc:creator>
  <cp:lastModifiedBy>Lauren Sands</cp:lastModifiedBy>
  <cp:revision>1</cp:revision>
  <dcterms:modified xsi:type="dcterms:W3CDTF">2020-09-29T03:25:12Z</dcterms:modified>
</cp:coreProperties>
</file>